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1" r:id="rId6"/>
    <p:sldId id="258" r:id="rId7"/>
    <p:sldId id="259" r:id="rId8"/>
    <p:sldId id="260" r:id="rId9"/>
  </p:sldIdLst>
  <p:sldSz cx="12192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40" userDrawn="1">
          <p15:clr>
            <a:srgbClr val="A4A3A4"/>
          </p15:clr>
        </p15:guide>
        <p15:guide id="4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416" y="78"/>
      </p:cViewPr>
      <p:guideLst>
        <p:guide pos="384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8DC613-E1E0-4293-9709-4D712C0F51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6CAAE-B2FA-4B1A-B063-4AB5DEC866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F3A06-3289-4442-AEF4-0369CCCBE5FD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CB702-95CB-4E27-AAD6-C4F89EBF1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84446-E95C-44E3-9878-9D3E6D40BE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9AD64-9BC6-42E3-BA20-D3F83DAD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4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52A7E-92D2-4938-88E2-A7908E979971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B55DB-8BE4-476D-A72D-3E639B1B3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2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B55DB-8BE4-476D-A72D-3E639B1B32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9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B55DB-8BE4-476D-A72D-3E639B1B32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42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B55DB-8BE4-476D-A72D-3E639B1B32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86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B55DB-8BE4-476D-A72D-3E639B1B32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13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B55DB-8BE4-476D-A72D-3E639B1B32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3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E679-8595-40BA-ADFE-5C8FE9740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6484"/>
            <a:ext cx="91440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A5BE9F-7644-4FE4-84D0-CDD2F584F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2C6EB-C16B-4060-A868-0D87D063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58915-22BF-4013-911A-9FB47221F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A7CA4-C0E1-4ED3-9914-772D9843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2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07F27-51F1-4343-B416-2735A721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90962E-2F1D-4A35-ACA7-C0C3744B7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FE117-BF60-4E25-9505-C7FA4B88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6F3C4-672D-4EC5-A5EE-3A89F244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D50AA-56D6-48F4-8F02-C9ADF080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EDBCE-ACC0-4533-8161-EFC52810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EAE3C-2A21-4ED2-923F-1A424FFBC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B03D0-F3E9-4846-BB16-406B892DF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A0CE9-DFFB-44D7-83D4-BB7CA226C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F8F8A-D091-4D4F-93A2-12C33CAC3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973E1-DF32-4AB8-856F-6509EAA08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4B35E-B2E2-4ACD-B313-D1F205AA9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09151-BA0B-481C-97F8-1954CA84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BFE50-98A4-4E01-8F03-3DE1C791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A081C-7621-4E4C-A3F6-C1AD0D82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BE24-3018-4997-9AC1-96495C8C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79652"/>
            <a:ext cx="105156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5EEBA-331E-4D97-8738-1B3982808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119285"/>
            <a:ext cx="105156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F5DE6-EF22-42FC-9215-47215DA14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3C0B2-2FBD-40BE-8DA3-ABFE06BA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AB1DF-0F82-47C9-A8A4-04F583C1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9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68328-CD96-4421-8482-599B399E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B25DE-CAE3-4360-8F25-7E11B5C33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75DA5-BBE5-4992-A0E2-503664A3A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25ACA-0A01-422A-942F-7B08A89D6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EAA42-939D-4255-A389-3C1ABCEC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C7451-57C1-42F9-8329-595DDFE0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0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CCF73-E150-431E-A3DA-94FC05D09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86834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8979E-566C-4678-852A-03BECB87B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E0BE4-1524-443E-889C-35750AC9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7825D7-5E61-45DA-BC57-BC4E6CD97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1551"/>
            <a:ext cx="5183188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1A310-8954-4F17-8F8B-D4405E93D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F6B7C3-4450-41A7-8B29-E4FADD94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1DF2D-F2E9-4BA2-82C5-0AD3C908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E992E2-E810-46B4-98EB-5F4CB05C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5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00990-10FE-4ED5-B43F-275F63064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13169-F751-4064-9F7F-9C7A0E86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C3085-9499-4893-945E-BE97FF2F0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1E320-279B-4B82-A07B-FFA8F340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7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F37D58-15FB-4C5A-B6BE-0CCAF0C2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4A173-F802-4827-B435-D6E64787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6FAA2-70F2-47DD-AC0F-A15A94645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9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302FE-7E3D-4A07-94BD-05546651F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261D0-BEF8-4721-AC4A-20FB7EADE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16567"/>
            <a:ext cx="617220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B2292-2C01-48E6-82BC-45CDD6D21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743200"/>
            <a:ext cx="3932237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AFCF6-86D0-41F2-AA4F-904C69AE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68A6F-BC0C-45AA-89BD-FD28084B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34B39-65F6-4D2A-95C5-09FAB525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1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09070-C210-49CA-B790-6ECCA0A9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8796A-7417-43B1-93B5-F9208C5DE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16567"/>
            <a:ext cx="6172200" cy="6498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D2D2C-460B-466C-BF35-21D51F1C9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743200"/>
            <a:ext cx="3932237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0BE01-9393-4ACD-B0B4-024C0032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85A5F-E335-4AD0-8468-E8B8FD8A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9E82E-FDA9-4B33-B765-0A9ACF47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0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015828-88BB-48E7-AA40-C942D36B8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834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5F078-7FFD-42C3-9245-F7CCCEAC1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4C824-B19C-4E53-9FF7-ADCABA8A7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8475134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414FD-EE01-47DE-9323-FBD9CC2DEE04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4B0AC-305B-42B2-A047-67E012567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0F8F9-AC0C-4FC8-97DF-C365204CC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8475134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7C42-4A0C-440B-A0A2-DAFC20DB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1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CD8D-F799-4555-9032-96AF3FEE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Placeholder 13" descr="Flyer background">
            <a:extLst>
              <a:ext uri="{FF2B5EF4-FFF2-40B4-BE49-F238E27FC236}">
                <a16:creationId xmlns:a16="http://schemas.microsoft.com/office/drawing/2014/main" id="{A42EE86F-E001-41A1-B96B-5D024DAA5886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9144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F135D9A-40DF-438B-BAA5-1DE1F425907E}"/>
              </a:ext>
            </a:extLst>
          </p:cNvPr>
          <p:cNvSpPr/>
          <p:nvPr/>
        </p:nvSpPr>
        <p:spPr>
          <a:xfrm>
            <a:off x="307144" y="2254251"/>
            <a:ext cx="115777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en-GB" sz="40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Psalm 139.14</a:t>
            </a:r>
          </a:p>
          <a:p>
            <a:pPr algn="ctr" fontAlgn="base">
              <a:spcAft>
                <a:spcPts val="0"/>
              </a:spcAft>
            </a:pPr>
            <a:endParaRPr lang="en-GB" sz="4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en-GB" sz="4000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 praise you, </a:t>
            </a:r>
          </a:p>
          <a:p>
            <a:pPr algn="ctr" fontAlgn="base">
              <a:spcAft>
                <a:spcPts val="0"/>
              </a:spcAft>
            </a:pPr>
            <a:r>
              <a:rPr lang="en-GB" sz="4000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 I am fearfully and wonderfully made.</a:t>
            </a:r>
          </a:p>
          <a:p>
            <a:pPr algn="ctr" fontAlgn="base">
              <a:spcAft>
                <a:spcPts val="0"/>
              </a:spcAft>
            </a:pPr>
            <a:r>
              <a:rPr lang="en-GB" sz="4000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Wonderful are your works; </a:t>
            </a:r>
          </a:p>
          <a:p>
            <a:pPr algn="ctr" fontAlgn="base">
              <a:spcAft>
                <a:spcPts val="0"/>
              </a:spcAft>
            </a:pPr>
            <a:r>
              <a:rPr lang="en-GB" sz="4000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that I know very well.</a:t>
            </a:r>
          </a:p>
          <a:p>
            <a:pPr lvl="1" algn="ctr" fontAlgn="base"/>
            <a:endParaRPr lang="en-GB" sz="4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3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CD8D-F799-4555-9032-96AF3FEE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Placeholder 13" descr="Flyer background">
            <a:extLst>
              <a:ext uri="{FF2B5EF4-FFF2-40B4-BE49-F238E27FC236}">
                <a16:creationId xmlns:a16="http://schemas.microsoft.com/office/drawing/2014/main" id="{A42EE86F-E001-41A1-B96B-5D024DAA5886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9144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F135D9A-40DF-438B-BAA5-1DE1F425907E}"/>
              </a:ext>
            </a:extLst>
          </p:cNvPr>
          <p:cNvSpPr/>
          <p:nvPr/>
        </p:nvSpPr>
        <p:spPr>
          <a:xfrm>
            <a:off x="307144" y="835940"/>
            <a:ext cx="11577711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Grace to you and peace 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from God our Creator and Jesus our brother.</a:t>
            </a:r>
            <a:r>
              <a:rPr lang="en-GB" sz="4000" b="1" baseline="300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sz="4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en-GB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Praise God, designer of earth and space,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ctr" fontAlgn="base"/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who has blessed us </a:t>
            </a:r>
          </a:p>
          <a:p>
            <a:pPr lvl="1" algn="ctr" fontAlgn="base"/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with patterns of beauty and delight.</a:t>
            </a:r>
            <a:endParaRPr lang="en-GB" sz="4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Praise God, power of love and justice,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ctr" fontAlgn="base"/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who has blessed us </a:t>
            </a:r>
          </a:p>
          <a:p>
            <a:pPr lvl="1" algn="ctr" fontAlgn="base"/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with enthusiasm and compassion. </a:t>
            </a:r>
            <a:endParaRPr lang="en-GB" sz="4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Praise God, spirit of unity and connection, 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ctr" fontAlgn="base"/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who has blessed us </a:t>
            </a:r>
          </a:p>
          <a:p>
            <a:pPr lvl="1" algn="ctr" fontAlgn="base"/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with family and comrades for the journey.</a:t>
            </a:r>
            <a:endParaRPr lang="en-GB" sz="4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660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CD8D-F799-4555-9032-96AF3FEE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Placeholder 13" descr="Flyer background">
            <a:extLst>
              <a:ext uri="{FF2B5EF4-FFF2-40B4-BE49-F238E27FC236}">
                <a16:creationId xmlns:a16="http://schemas.microsoft.com/office/drawing/2014/main" id="{A42EE86F-E001-41A1-B96B-5D024DAA5886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9144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EDD83C9-FB22-483D-B3D8-10570E034357}"/>
              </a:ext>
            </a:extLst>
          </p:cNvPr>
          <p:cNvSpPr/>
          <p:nvPr/>
        </p:nvSpPr>
        <p:spPr>
          <a:xfrm>
            <a:off x="637735" y="1972897"/>
            <a:ext cx="10916529" cy="622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Greek and Jew.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fearfully and wonderfully made.</a:t>
            </a:r>
            <a:endParaRPr lang="en-GB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slave and free.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fearfully and wonderfully made.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farmers and office workers.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fearfully and wonderfully made.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transitioning, female, Intersex and male.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fearfully and wonderfully made.</a:t>
            </a:r>
            <a:endParaRPr lang="en-GB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9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CD8D-F799-4555-9032-96AF3FEE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Placeholder 13" descr="Flyer background">
            <a:extLst>
              <a:ext uri="{FF2B5EF4-FFF2-40B4-BE49-F238E27FC236}">
                <a16:creationId xmlns:a16="http://schemas.microsoft.com/office/drawing/2014/main" id="{A42EE86F-E001-41A1-B96B-5D024DAA5886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9144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219919-2AD5-490E-95E8-C691CDD1A7FA}"/>
              </a:ext>
            </a:extLst>
          </p:cNvPr>
          <p:cNvSpPr/>
          <p:nvPr/>
        </p:nvSpPr>
        <p:spPr>
          <a:xfrm>
            <a:off x="504092" y="2254251"/>
            <a:ext cx="11183815" cy="687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Cis and Transgender.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fearfully and wonderfully made.</a:t>
            </a:r>
            <a:endParaRPr lang="en-GB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questioning and we are certain.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fearfully and wonderfully made.</a:t>
            </a:r>
            <a:endParaRPr lang="en-GB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tall, short, fat, thin.</a:t>
            </a:r>
          </a:p>
          <a:p>
            <a:pPr algn="ctr">
              <a:lnSpc>
                <a:spcPct val="107000"/>
              </a:lnSpc>
            </a:pP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fearfully and wonderfully made.</a:t>
            </a:r>
            <a:endParaRPr lang="en-GB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Bisexual, Straight, Lesbian and Gay.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fearfully and wonderfully made.</a:t>
            </a:r>
            <a:endParaRPr lang="en-GB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71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CD8D-F799-4555-9032-96AF3FEE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Placeholder 13" descr="Flyer background">
            <a:extLst>
              <a:ext uri="{FF2B5EF4-FFF2-40B4-BE49-F238E27FC236}">
                <a16:creationId xmlns:a16="http://schemas.microsoft.com/office/drawing/2014/main" id="{A42EE86F-E001-41A1-B96B-5D024DAA5886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9144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922AA71-AA76-4278-87DA-A846776286D0}"/>
              </a:ext>
            </a:extLst>
          </p:cNvPr>
          <p:cNvSpPr/>
          <p:nvPr/>
        </p:nvSpPr>
        <p:spPr>
          <a:xfrm>
            <a:off x="838200" y="2254251"/>
            <a:ext cx="10697308" cy="5266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conform to some labels and not to others.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fearfully and wonderfully made.</a:t>
            </a:r>
            <a:endParaRPr lang="en-GB" sz="4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created in the image of the Creator.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fearfully and wonderfully made!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gather in awe and wonder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God’s rainbow creation.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Praise God!  Amen!</a:t>
            </a:r>
            <a:endParaRPr lang="en-GB" sz="4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6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6e0ed944f324437a1628d920c25a1c7c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edbd56de57fb331bd1e5e8af7e1d85f1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71BE808-1BA1-4E27-94E8-44A391A438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91CC47-6880-4E9C-8355-5574194BD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41AEFA-8A23-486A-B9E5-7CADB5303FB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294</Words>
  <Application>Microsoft Office PowerPoint</Application>
  <PresentationFormat>Custom</PresentationFormat>
  <Paragraphs>50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AnaTod Gobledale</dc:creator>
  <cp:lastModifiedBy>AnaTod Gobledale</cp:lastModifiedBy>
  <cp:revision>6</cp:revision>
  <dcterms:created xsi:type="dcterms:W3CDTF">2020-07-19T16:04:57Z</dcterms:created>
  <dcterms:modified xsi:type="dcterms:W3CDTF">2020-07-19T17:00:50Z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